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F2F415-EB40-4DB9-B00A-3ACDA318984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A0461A-740A-45B2-A900-328977D895D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Латвийский период в истории </a:t>
            </a:r>
            <a:r>
              <a:rPr lang="ru-RU" dirty="0" err="1" smtClean="0"/>
              <a:t>Скадинского</a:t>
            </a:r>
            <a:r>
              <a:rPr lang="ru-RU" dirty="0" smtClean="0"/>
              <a:t>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Н.А. Васильев, хранитель музея истории </a:t>
            </a:r>
            <a:r>
              <a:rPr lang="ru-RU" dirty="0" err="1" smtClean="0"/>
              <a:t>Скадинского</a:t>
            </a:r>
            <a:r>
              <a:rPr lang="ru-RU" dirty="0" smtClean="0"/>
              <a:t> края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10806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0900" y="2918619"/>
            <a:ext cx="3251200" cy="2438400"/>
          </a:xfrm>
        </p:spPr>
      </p:pic>
      <p:pic>
        <p:nvPicPr>
          <p:cNvPr id="6" name="Содержимое 5" descr="P10806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041900" y="2918619"/>
            <a:ext cx="3251200" cy="2438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Одежда и витрина с предметами того времени</a:t>
            </a:r>
            <a:endParaRPr lang="ru-RU" dirty="0"/>
          </a:p>
        </p:txBody>
      </p:sp>
      <p:pic>
        <p:nvPicPr>
          <p:cNvPr id="5" name="Содержимое 4" descr="P10806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0900" y="2918619"/>
            <a:ext cx="3251200" cy="2438400"/>
          </a:xfrm>
        </p:spPr>
      </p:pic>
      <p:pic>
        <p:nvPicPr>
          <p:cNvPr id="6" name="Содержимое 5" descr="P10806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1900" y="2918619"/>
            <a:ext cx="3251200" cy="2438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Экспозиции посвящённые Латвийскому периоду</a:t>
            </a:r>
            <a:endParaRPr lang="ru-RU" dirty="0"/>
          </a:p>
        </p:txBody>
      </p:sp>
      <p:pic>
        <p:nvPicPr>
          <p:cNvPr id="5" name="Содержимое 4" descr="P10806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899" y="2428868"/>
            <a:ext cx="3904201" cy="2928151"/>
          </a:xfrm>
        </p:spPr>
      </p:pic>
      <p:pic>
        <p:nvPicPr>
          <p:cNvPr id="6" name="Содержимое 5" descr="P10806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041900" y="2918619"/>
            <a:ext cx="3251200" cy="2438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Приглашаем в гости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1080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0900" y="905260"/>
            <a:ext cx="5935678" cy="445175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29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Латвийский период в истории Скадинского края</vt:lpstr>
      <vt:lpstr>Слайд 2</vt:lpstr>
      <vt:lpstr>Одежда и витрина с предметами того времени</vt:lpstr>
      <vt:lpstr>Экспозиции посвящённые Латвийскому периоду</vt:lpstr>
      <vt:lpstr>Приглашаем в гости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Латвийский период в истории Скадинского края</dc:title>
  <dc:creator>Office</dc:creator>
  <cp:lastModifiedBy>Office</cp:lastModifiedBy>
  <cp:revision>25</cp:revision>
  <dcterms:created xsi:type="dcterms:W3CDTF">2021-09-06T05:57:36Z</dcterms:created>
  <dcterms:modified xsi:type="dcterms:W3CDTF">2021-09-06T10:02:07Z</dcterms:modified>
</cp:coreProperties>
</file>